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9EA0-30CB-442B-9FDA-39B3F6F00F72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236F-9646-4505-9D00-33BD70A01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6-%20KyI\Unknown%20album%20(8-17-2015%2010-47-09%20PM)\13%20Track%2013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inhminhpc\Desktop\VIDEO%20DAY%20HOC\cach%20phat%20am%20s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6-%20KyI\Unknown%20album%20(8-17-2015%2010-47-09%20PM)\14%20Track%2014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A%20NAM%20HOC%202015-2016\Nghe%20E6-%20KyI\Unknown%20album%20(8-17-2015%2010-47-09%20PM)\15%20Track%2015.mp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inhminhpc\Desktop\School\My%20house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ful-welcome-word-balloons-white-background-d-image-render-45648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2971800"/>
            <a:ext cx="66784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BahamasBH" pitchFamily="34" charset="0"/>
              </a:rPr>
              <a:t>To our class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BahamasB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4748" y="914400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Period 10:  Unit 2: MY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2743200"/>
            <a:ext cx="7404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Lesson 2: A Closer look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h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4582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Name the rooms of the house.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Living room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124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bedroom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2008" y="3048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bathroom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4343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kitchen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143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attic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541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hall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005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words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1. attic (n):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0276" y="104452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Mái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hiên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388" y="1828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. hall (n):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820592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Hành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lang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590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3. </a:t>
            </a:r>
            <a:r>
              <a:rPr lang="en-US" sz="4000" b="1" dirty="0" smtClean="0">
                <a:solidFill>
                  <a:srgbClr val="C00000"/>
                </a:solidFill>
              </a:rPr>
              <a:t>chest </a:t>
            </a:r>
            <a:r>
              <a:rPr lang="en-US" sz="4000" b="1" dirty="0" smtClean="0">
                <a:solidFill>
                  <a:srgbClr val="C00000"/>
                </a:solidFill>
              </a:rPr>
              <a:t>of drawer (n):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254273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Ngăn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kéo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29183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4</a:t>
            </a:r>
            <a:r>
              <a:rPr lang="en-US" sz="4000" b="1" dirty="0" smtClean="0">
                <a:solidFill>
                  <a:srgbClr val="C00000"/>
                </a:solidFill>
              </a:rPr>
              <a:t>. </a:t>
            </a:r>
            <a:r>
              <a:rPr lang="en-US" sz="4000" b="1" dirty="0" smtClean="0">
                <a:solidFill>
                  <a:srgbClr val="C00000"/>
                </a:solidFill>
              </a:rPr>
              <a:t>air-conditioner(n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234396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Máy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điều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hòa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14" name="Picture 13" descr="herefoss-chest-of-3-drawers-oak__0171073_pe325255_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76600"/>
            <a:ext cx="3581400" cy="3581400"/>
          </a:xfrm>
          <a:prstGeom prst="rect">
            <a:avLst/>
          </a:prstGeom>
        </p:spPr>
      </p:pic>
      <p:pic>
        <p:nvPicPr>
          <p:cNvPr id="15" name="Picture 14" descr="air_conditio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038600"/>
            <a:ext cx="5410200" cy="20686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403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5</a:t>
            </a:r>
            <a:r>
              <a:rPr lang="en-US" sz="4000" b="1" dirty="0" smtClean="0">
                <a:solidFill>
                  <a:srgbClr val="C00000"/>
                </a:solidFill>
              </a:rPr>
              <a:t>. ceiling fan (n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400" y="4038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Quạt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trần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ir_conditio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819400"/>
            <a:ext cx="5410200" cy="2068697"/>
          </a:xfrm>
          <a:prstGeom prst="rect">
            <a:avLst/>
          </a:prstGeom>
        </p:spPr>
      </p:pic>
      <p:pic>
        <p:nvPicPr>
          <p:cNvPr id="5" name="Picture 4" descr="f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438400"/>
            <a:ext cx="4495800" cy="2135505"/>
          </a:xfrm>
          <a:prstGeom prst="rect">
            <a:avLst/>
          </a:prstGeom>
        </p:spPr>
      </p:pic>
      <p:pic>
        <p:nvPicPr>
          <p:cNvPr id="6" name="Picture 5" descr="herefoss-chest-of-3-drawers-oak__0171073_pe325255_s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05000"/>
            <a:ext cx="40386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286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70C0"/>
                </a:solidFill>
              </a:rPr>
              <a:t>Mái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hiên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971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70C0"/>
                </a:solidFill>
              </a:rPr>
              <a:t>Hành</a:t>
            </a:r>
            <a:r>
              <a:rPr lang="en-US" sz="7200" b="1" dirty="0" smtClean="0">
                <a:solidFill>
                  <a:srgbClr val="0070C0"/>
                </a:solidFill>
              </a:rPr>
              <a:t> </a:t>
            </a:r>
            <a:r>
              <a:rPr lang="en-US" sz="7200" b="1" dirty="0" err="1" smtClean="0">
                <a:solidFill>
                  <a:srgbClr val="0070C0"/>
                </a:solidFill>
              </a:rPr>
              <a:t>lang</a:t>
            </a:r>
            <a:endParaRPr lang="en-US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Name the things in each room. Use the word list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below: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1066800"/>
          <a:ext cx="7467600" cy="510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/>
                <a:gridCol w="2508985"/>
                <a:gridCol w="2672615"/>
              </a:tblGrid>
              <a:tr h="5100320">
                <a:tc>
                  <a:txBody>
                    <a:bodyPr/>
                    <a:lstStyle/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living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room</a:t>
                      </a:r>
                    </a:p>
                    <a:p>
                      <a:pPr lvl="1"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bedroom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kitchen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bathroom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hall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attic</a:t>
                      </a:r>
                    </a:p>
                    <a:p>
                      <a:pPr lvl="1"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lamp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toilet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bed 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picture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bath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cupboard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chest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of drawers</a:t>
                      </a: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fridge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poster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chair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air-conditioner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wardrobe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sink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sofa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television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dish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washer</a:t>
                      </a: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desk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cooker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light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microwave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1" algn="l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ceiling 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fan</a:t>
                      </a:r>
                    </a:p>
                    <a:p>
                      <a:pPr lvl="1" algn="l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13 Track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10600" y="990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6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ch phat am 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685800"/>
            <a:ext cx="806196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09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76400" y="19812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76400" y="26670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28194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4200" y="1524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s/: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151814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c, k, f, p, t,  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/: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225200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c, g  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2895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z/:  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1196" y="295538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Còn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lại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447800"/>
            <a:ext cx="5486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Listen and repeat.</a:t>
            </a:r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4 Track 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58200" y="762000"/>
            <a:ext cx="685800" cy="68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lamps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sinks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fridges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wardrobes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toilets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beds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55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again and put the words in the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column.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0436" y="1447800"/>
            <a:ext cx="54864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436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lamps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0636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036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sinks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836" y="1524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fridges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1436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636" y="1981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wardrobes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3236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toilets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2436" y="1981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beds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295400" y="2667000"/>
          <a:ext cx="6096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z/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s/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iz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15 Track 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96200" y="1219200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338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lamps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3886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sinks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fridges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3962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4572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wardrobes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4572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toilets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5105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beds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54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9937" y="457200"/>
            <a:ext cx="685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9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Homework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607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</a:rPr>
              <a:t> Learn by heart all the new words.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4420" y="3124200"/>
            <a:ext cx="87695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</a:rPr>
              <a:t> Write words with the sounds: </a:t>
            </a:r>
            <a:r>
              <a:rPr lang="en-US" sz="2800" b="1" dirty="0" smtClean="0">
                <a:solidFill>
                  <a:srgbClr val="0000FF"/>
                </a:solidFill>
              </a:rPr>
              <a:t>/</a:t>
            </a:r>
            <a:r>
              <a:rPr lang="en-US" sz="2800" b="1" dirty="0" smtClean="0">
                <a:solidFill>
                  <a:srgbClr val="0000FF"/>
                </a:solidFill>
                <a:sym typeface="Symbol" pitchFamily="18" charset="2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/ / </a:t>
            </a:r>
            <a:r>
              <a:rPr lang="en-US" sz="2800" b="1" dirty="0" err="1" smtClean="0">
                <a:solidFill>
                  <a:srgbClr val="0000FF"/>
                </a:solidFill>
              </a:rPr>
              <a:t>iz</a:t>
            </a:r>
            <a:r>
              <a:rPr lang="en-US" sz="2800" b="1" dirty="0" smtClean="0">
                <a:solidFill>
                  <a:srgbClr val="0000FF"/>
                </a:solidFill>
              </a:rPr>
              <a:t>/ and </a:t>
            </a:r>
            <a:r>
              <a:rPr lang="en-US" sz="2800" b="1" dirty="0">
                <a:solidFill>
                  <a:srgbClr val="0000FF"/>
                </a:solidFill>
              </a:rPr>
              <a:t>/ </a:t>
            </a:r>
            <a:r>
              <a:rPr lang="en-US" sz="2800" b="1" dirty="0" smtClean="0">
                <a:solidFill>
                  <a:srgbClr val="0000FF"/>
                </a:solidFill>
              </a:rPr>
              <a:t>z / in </a:t>
            </a:r>
            <a:r>
              <a:rPr lang="en-US" sz="2800" b="1" dirty="0" err="1" smtClean="0">
                <a:solidFill>
                  <a:srgbClr val="0000FF"/>
                </a:solidFill>
              </a:rPr>
              <a:t>patr</a:t>
            </a:r>
            <a:r>
              <a:rPr lang="en-US" sz="2800" b="1" dirty="0" smtClean="0">
                <a:solidFill>
                  <a:srgbClr val="0000FF"/>
                </a:solidFill>
              </a:rPr>
              <a:t> 7.</a:t>
            </a:r>
            <a:endParaRPr lang="en-US" sz="2800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 hou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91440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457200"/>
            <a:ext cx="4805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Lucky number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798336" y="1600200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abia" pitchFamily="34" charset="0"/>
              </a:rPr>
              <a:t>1</a:t>
            </a:r>
            <a:endParaRPr lang="en-US" sz="4800" dirty="0">
              <a:latin typeface=".VnArabia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627136" y="3276600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abia" pitchFamily="34" charset="0"/>
              </a:rPr>
              <a:t>5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798336" y="3276600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abia" pitchFamily="34" charset="0"/>
              </a:rPr>
              <a:t>4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3618928" y="1591992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abia" pitchFamily="34" charset="0"/>
              </a:rPr>
              <a:t>2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5455936" y="1600200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abia" pitchFamily="34" charset="0"/>
              </a:rPr>
              <a:t>3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5461796" y="3262532"/>
            <a:ext cx="1676400" cy="152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.VnArabia" pitchFamily="34" charset="0"/>
              </a:rPr>
              <a:t>6</a:t>
            </a:r>
          </a:p>
        </p:txBody>
      </p:sp>
      <p:sp>
        <p:nvSpPr>
          <p:cNvPr id="11" name="Pentagon 10">
            <a:hlinkClick r:id="rId9" action="ppaction://hlinksldjump"/>
          </p:cNvPr>
          <p:cNvSpPr/>
          <p:nvPr/>
        </p:nvSpPr>
        <p:spPr>
          <a:xfrm>
            <a:off x="8153400" y="3886200"/>
            <a:ext cx="990600" cy="609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752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1. What does she do in her bedroom?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43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She sleeps and dreams.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7696200" y="3048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581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Forks, knives , plates , glasses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. List at least 3 things in her kitchen?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848600" y="3733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848600" y="3581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524000"/>
            <a:ext cx="77905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LUCKY NUMBER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39000" y="2743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4. How many rooms are there in her house?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981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There are four.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239000" y="2743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6. Does she watch TV in her bedroom?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09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No, she doesn’t.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315200" y="2362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3. Where does she wash her hand?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09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In the bathroom.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334</Words>
  <Application>Microsoft Office PowerPoint</Application>
  <PresentationFormat>On-screen Show (4:3)</PresentationFormat>
  <Paragraphs>123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binhminhpc</dc:creator>
  <cp:lastModifiedBy>binhminhpc</cp:lastModifiedBy>
  <cp:revision>26</cp:revision>
  <dcterms:created xsi:type="dcterms:W3CDTF">2015-09-07T14:49:46Z</dcterms:created>
  <dcterms:modified xsi:type="dcterms:W3CDTF">2015-09-07T22:47:12Z</dcterms:modified>
</cp:coreProperties>
</file>